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3"/>
  </p:notesMasterIdLst>
  <p:sldIdLst>
    <p:sldId id="256" r:id="rId5"/>
    <p:sldId id="268" r:id="rId6"/>
    <p:sldId id="257" r:id="rId7"/>
    <p:sldId id="259" r:id="rId8"/>
    <p:sldId id="260" r:id="rId9"/>
    <p:sldId id="277" r:id="rId10"/>
    <p:sldId id="270" r:id="rId11"/>
    <p:sldId id="269" r:id="rId12"/>
    <p:sldId id="261" r:id="rId13"/>
    <p:sldId id="263" r:id="rId14"/>
    <p:sldId id="274" r:id="rId15"/>
    <p:sldId id="273" r:id="rId16"/>
    <p:sldId id="264" r:id="rId17"/>
    <p:sldId id="278" r:id="rId18"/>
    <p:sldId id="275" r:id="rId19"/>
    <p:sldId id="276" r:id="rId20"/>
    <p:sldId id="266" r:id="rId21"/>
    <p:sldId id="26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8976A-96F6-FC4A-BC7E-4A78ACA0AF05}" v="285" dt="2024-12-09T07:21:16.714"/>
    <p1510:client id="{F4E3BFF3-A699-B0D9-9A22-66CC0BB651CE}" v="116" dt="2024-12-09T06:33:02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8"/>
    <p:restoredTop sz="96327"/>
  </p:normalViewPr>
  <p:slideViewPr>
    <p:cSldViewPr snapToGrid="0">
      <p:cViewPr>
        <p:scale>
          <a:sx n="200" d="100"/>
          <a:sy n="200" d="100"/>
        </p:scale>
        <p:origin x="280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shek Challa" userId="7b66fb06-ffc7-442f-a6f2-40e51a32fd7b" providerId="ADAL" clId="{E368976A-96F6-FC4A-BC7E-4A78ACA0AF05}"/>
    <pc:docChg chg="undo custSel addSld delSld modSld sldOrd">
      <pc:chgData name="Abishek Challa" userId="7b66fb06-ffc7-442f-a6f2-40e51a32fd7b" providerId="ADAL" clId="{E368976A-96F6-FC4A-BC7E-4A78ACA0AF05}" dt="2024-12-09T07:24:10.713" v="351" actId="20577"/>
      <pc:docMkLst>
        <pc:docMk/>
      </pc:docMkLst>
      <pc:sldChg chg="modSp mod">
        <pc:chgData name="Abishek Challa" userId="7b66fb06-ffc7-442f-a6f2-40e51a32fd7b" providerId="ADAL" clId="{E368976A-96F6-FC4A-BC7E-4A78ACA0AF05}" dt="2024-12-09T06:46:35.922" v="174" actId="20577"/>
        <pc:sldMkLst>
          <pc:docMk/>
          <pc:sldMk cId="0" sldId="256"/>
        </pc:sldMkLst>
        <pc:spChg chg="mod">
          <ac:chgData name="Abishek Challa" userId="7b66fb06-ffc7-442f-a6f2-40e51a32fd7b" providerId="ADAL" clId="{E368976A-96F6-FC4A-BC7E-4A78ACA0AF05}" dt="2024-12-09T06:46:35.922" v="174" actId="20577"/>
          <ac:spMkLst>
            <pc:docMk/>
            <pc:sldMk cId="0" sldId="256"/>
            <ac:spMk id="3" creationId="{B1EB1886-D6E6-11E7-F26C-A97737DDB391}"/>
          </ac:spMkLst>
        </pc:spChg>
      </pc:sldChg>
      <pc:sldChg chg="modSp mod">
        <pc:chgData name="Abishek Challa" userId="7b66fb06-ffc7-442f-a6f2-40e51a32fd7b" providerId="ADAL" clId="{E368976A-96F6-FC4A-BC7E-4A78ACA0AF05}" dt="2024-12-09T06:30:34.273" v="95" actId="12"/>
        <pc:sldMkLst>
          <pc:docMk/>
          <pc:sldMk cId="3293876836" sldId="263"/>
        </pc:sldMkLst>
        <pc:spChg chg="mod">
          <ac:chgData name="Abishek Challa" userId="7b66fb06-ffc7-442f-a6f2-40e51a32fd7b" providerId="ADAL" clId="{E368976A-96F6-FC4A-BC7E-4A78ACA0AF05}" dt="2024-12-09T06:30:34.273" v="95" actId="12"/>
          <ac:spMkLst>
            <pc:docMk/>
            <pc:sldMk cId="3293876836" sldId="263"/>
            <ac:spMk id="3" creationId="{360DA50B-8A7F-6683-8BF7-C48726083C83}"/>
          </ac:spMkLst>
        </pc:spChg>
      </pc:sldChg>
      <pc:sldChg chg="addSp delSp modSp mod">
        <pc:chgData name="Abishek Challa" userId="7b66fb06-ffc7-442f-a6f2-40e51a32fd7b" providerId="ADAL" clId="{E368976A-96F6-FC4A-BC7E-4A78ACA0AF05}" dt="2024-12-09T06:28:57.520" v="86"/>
        <pc:sldMkLst>
          <pc:docMk/>
          <pc:sldMk cId="3544045652" sldId="264"/>
        </pc:sldMkLst>
        <pc:spChg chg="mod">
          <ac:chgData name="Abishek Challa" userId="7b66fb06-ffc7-442f-a6f2-40e51a32fd7b" providerId="ADAL" clId="{E368976A-96F6-FC4A-BC7E-4A78ACA0AF05}" dt="2024-12-09T06:26:53.415" v="48" actId="20577"/>
          <ac:spMkLst>
            <pc:docMk/>
            <pc:sldMk cId="3544045652" sldId="264"/>
            <ac:spMk id="2" creationId="{09CB9406-5C8D-7B4F-8D47-A763A4D1DAE4}"/>
          </ac:spMkLst>
        </pc:spChg>
        <pc:spChg chg="mod">
          <ac:chgData name="Abishek Challa" userId="7b66fb06-ffc7-442f-a6f2-40e51a32fd7b" providerId="ADAL" clId="{E368976A-96F6-FC4A-BC7E-4A78ACA0AF05}" dt="2024-12-09T06:28:54.489" v="84" actId="404"/>
          <ac:spMkLst>
            <pc:docMk/>
            <pc:sldMk cId="3544045652" sldId="264"/>
            <ac:spMk id="5" creationId="{F5808CBA-611C-F921-1F01-B3B75BF0C964}"/>
          </ac:spMkLst>
        </pc:spChg>
        <pc:spChg chg="add del mod">
          <ac:chgData name="Abishek Challa" userId="7b66fb06-ffc7-442f-a6f2-40e51a32fd7b" providerId="ADAL" clId="{E368976A-96F6-FC4A-BC7E-4A78ACA0AF05}" dt="2024-12-09T06:28:57.520" v="86"/>
          <ac:spMkLst>
            <pc:docMk/>
            <pc:sldMk cId="3544045652" sldId="264"/>
            <ac:spMk id="7" creationId="{7CE961B2-8615-A918-EE39-470B7FABFC95}"/>
          </ac:spMkLst>
        </pc:spChg>
        <pc:spChg chg="add mod">
          <ac:chgData name="Abishek Challa" userId="7b66fb06-ffc7-442f-a6f2-40e51a32fd7b" providerId="ADAL" clId="{E368976A-96F6-FC4A-BC7E-4A78ACA0AF05}" dt="2024-12-09T06:27:23.364" v="76" actId="20577"/>
          <ac:spMkLst>
            <pc:docMk/>
            <pc:sldMk cId="3544045652" sldId="264"/>
            <ac:spMk id="8" creationId="{7613C151-5F56-7397-490D-76B321D7857A}"/>
          </ac:spMkLst>
        </pc:spChg>
        <pc:picChg chg="mod">
          <ac:chgData name="Abishek Challa" userId="7b66fb06-ffc7-442f-a6f2-40e51a32fd7b" providerId="ADAL" clId="{E368976A-96F6-FC4A-BC7E-4A78ACA0AF05}" dt="2024-12-09T06:26:56.699" v="49" actId="1076"/>
          <ac:picMkLst>
            <pc:docMk/>
            <pc:sldMk cId="3544045652" sldId="264"/>
            <ac:picMk id="4" creationId="{FB1F0342-7275-0CAE-41B4-12003806245D}"/>
          </ac:picMkLst>
        </pc:picChg>
      </pc:sldChg>
      <pc:sldChg chg="modSp del mod">
        <pc:chgData name="Abishek Challa" userId="7b66fb06-ffc7-442f-a6f2-40e51a32fd7b" providerId="ADAL" clId="{E368976A-96F6-FC4A-BC7E-4A78ACA0AF05}" dt="2024-12-09T07:15:14.718" v="279" actId="2696"/>
        <pc:sldMkLst>
          <pc:docMk/>
          <pc:sldMk cId="3711068269" sldId="265"/>
        </pc:sldMkLst>
        <pc:spChg chg="mod">
          <ac:chgData name="Abishek Challa" userId="7b66fb06-ffc7-442f-a6f2-40e51a32fd7b" providerId="ADAL" clId="{E368976A-96F6-FC4A-BC7E-4A78ACA0AF05}" dt="2024-12-09T06:32:03.128" v="118" actId="403"/>
          <ac:spMkLst>
            <pc:docMk/>
            <pc:sldMk cId="3711068269" sldId="265"/>
            <ac:spMk id="3" creationId="{21052F1E-F91F-3719-477C-E8BB1FF30B38}"/>
          </ac:spMkLst>
        </pc:spChg>
      </pc:sldChg>
      <pc:sldChg chg="modSp mod">
        <pc:chgData name="Abishek Challa" userId="7b66fb06-ffc7-442f-a6f2-40e51a32fd7b" providerId="ADAL" clId="{E368976A-96F6-FC4A-BC7E-4A78ACA0AF05}" dt="2024-12-09T06:35:51.439" v="172" actId="20577"/>
        <pc:sldMkLst>
          <pc:docMk/>
          <pc:sldMk cId="182977992" sldId="266"/>
        </pc:sldMkLst>
        <pc:spChg chg="mod">
          <ac:chgData name="Abishek Challa" userId="7b66fb06-ffc7-442f-a6f2-40e51a32fd7b" providerId="ADAL" clId="{E368976A-96F6-FC4A-BC7E-4A78ACA0AF05}" dt="2024-12-09T06:35:51.439" v="172" actId="20577"/>
          <ac:spMkLst>
            <pc:docMk/>
            <pc:sldMk cId="182977992" sldId="266"/>
            <ac:spMk id="4" creationId="{7E6D489C-48D1-E625-A3C1-281F88F358D8}"/>
          </ac:spMkLst>
        </pc:spChg>
      </pc:sldChg>
      <pc:sldChg chg="delSp modSp mod">
        <pc:chgData name="Abishek Challa" userId="7b66fb06-ffc7-442f-a6f2-40e51a32fd7b" providerId="ADAL" clId="{E368976A-96F6-FC4A-BC7E-4A78ACA0AF05}" dt="2024-12-09T07:24:10.713" v="351" actId="20577"/>
        <pc:sldMkLst>
          <pc:docMk/>
          <pc:sldMk cId="2318304607" sldId="267"/>
        </pc:sldMkLst>
        <pc:spChg chg="mod">
          <ac:chgData name="Abishek Challa" userId="7b66fb06-ffc7-442f-a6f2-40e51a32fd7b" providerId="ADAL" clId="{E368976A-96F6-FC4A-BC7E-4A78ACA0AF05}" dt="2024-12-09T07:24:10.713" v="351" actId="20577"/>
          <ac:spMkLst>
            <pc:docMk/>
            <pc:sldMk cId="2318304607" sldId="267"/>
            <ac:spMk id="10" creationId="{7D37FBF5-ABB7-5159-F098-278F885AF279}"/>
          </ac:spMkLst>
        </pc:spChg>
        <pc:spChg chg="del mod">
          <ac:chgData name="Abishek Challa" userId="7b66fb06-ffc7-442f-a6f2-40e51a32fd7b" providerId="ADAL" clId="{E368976A-96F6-FC4A-BC7E-4A78ACA0AF05}" dt="2024-12-09T06:34:19.350" v="149" actId="478"/>
          <ac:spMkLst>
            <pc:docMk/>
            <pc:sldMk cId="2318304607" sldId="267"/>
            <ac:spMk id="16" creationId="{48DE8B90-7D12-429A-ABF8-B7DA98146C5E}"/>
          </ac:spMkLst>
        </pc:spChg>
      </pc:sldChg>
      <pc:sldChg chg="del">
        <pc:chgData name="Abishek Challa" userId="7b66fb06-ffc7-442f-a6f2-40e51a32fd7b" providerId="ADAL" clId="{E368976A-96F6-FC4A-BC7E-4A78ACA0AF05}" dt="2024-12-09T07:17:31.395" v="301" actId="2696"/>
        <pc:sldMkLst>
          <pc:docMk/>
          <pc:sldMk cId="3261534110" sldId="271"/>
        </pc:sldMkLst>
      </pc:sldChg>
      <pc:sldChg chg="del">
        <pc:chgData name="Abishek Challa" userId="7b66fb06-ffc7-442f-a6f2-40e51a32fd7b" providerId="ADAL" clId="{E368976A-96F6-FC4A-BC7E-4A78ACA0AF05}" dt="2024-12-09T06:29:49.196" v="87" actId="2696"/>
        <pc:sldMkLst>
          <pc:docMk/>
          <pc:sldMk cId="2393199642" sldId="272"/>
        </pc:sldMkLst>
      </pc:sldChg>
      <pc:sldChg chg="addSp delSp modSp new mod ord modClrScheme chgLayout">
        <pc:chgData name="Abishek Challa" userId="7b66fb06-ffc7-442f-a6f2-40e51a32fd7b" providerId="ADAL" clId="{E368976A-96F6-FC4A-BC7E-4A78ACA0AF05}" dt="2024-12-09T07:19:47.489" v="309" actId="962"/>
        <pc:sldMkLst>
          <pc:docMk/>
          <pc:sldMk cId="1145902139" sldId="273"/>
        </pc:sldMkLst>
        <pc:spChg chg="mod ord">
          <ac:chgData name="Abishek Challa" userId="7b66fb06-ffc7-442f-a6f2-40e51a32fd7b" providerId="ADAL" clId="{E368976A-96F6-FC4A-BC7E-4A78ACA0AF05}" dt="2024-12-09T07:19:44.171" v="307" actId="26606"/>
          <ac:spMkLst>
            <pc:docMk/>
            <pc:sldMk cId="1145902139" sldId="273"/>
            <ac:spMk id="2" creationId="{74CD9A85-CBF3-116A-D2B4-D4A1CE32C314}"/>
          </ac:spMkLst>
        </pc:spChg>
        <pc:spChg chg="del mod ord">
          <ac:chgData name="Abishek Challa" userId="7b66fb06-ffc7-442f-a6f2-40e51a32fd7b" providerId="ADAL" clId="{E368976A-96F6-FC4A-BC7E-4A78ACA0AF05}" dt="2024-12-09T06:23:15.625" v="14" actId="700"/>
          <ac:spMkLst>
            <pc:docMk/>
            <pc:sldMk cId="1145902139" sldId="273"/>
            <ac:spMk id="3" creationId="{887D6641-E7FB-3736-E692-745816CA4BB2}"/>
          </ac:spMkLst>
        </pc:spChg>
        <pc:spChg chg="del">
          <ac:chgData name="Abishek Challa" userId="7b66fb06-ffc7-442f-a6f2-40e51a32fd7b" providerId="ADAL" clId="{E368976A-96F6-FC4A-BC7E-4A78ACA0AF05}" dt="2024-12-09T06:23:15.625" v="14" actId="700"/>
          <ac:spMkLst>
            <pc:docMk/>
            <pc:sldMk cId="1145902139" sldId="273"/>
            <ac:spMk id="4" creationId="{26F7653B-EF8B-38BC-6096-483AFB9546AA}"/>
          </ac:spMkLst>
        </pc:spChg>
        <pc:spChg chg="add del mod ord">
          <ac:chgData name="Abishek Challa" userId="7b66fb06-ffc7-442f-a6f2-40e51a32fd7b" providerId="ADAL" clId="{E368976A-96F6-FC4A-BC7E-4A78ACA0AF05}" dt="2024-12-09T06:23:26.072" v="15" actId="700"/>
          <ac:spMkLst>
            <pc:docMk/>
            <pc:sldMk cId="1145902139" sldId="273"/>
            <ac:spMk id="5" creationId="{5EAE5BE7-C9B3-E176-1AF7-EF5FE6EED221}"/>
          </ac:spMkLst>
        </pc:spChg>
        <pc:spChg chg="add del mod ord">
          <ac:chgData name="Abishek Challa" userId="7b66fb06-ffc7-442f-a6f2-40e51a32fd7b" providerId="ADAL" clId="{E368976A-96F6-FC4A-BC7E-4A78ACA0AF05}" dt="2024-12-09T07:17:54.341" v="305" actId="26606"/>
          <ac:spMkLst>
            <pc:docMk/>
            <pc:sldMk cId="1145902139" sldId="273"/>
            <ac:spMk id="6" creationId="{A9CF329B-DA22-6040-42F7-B48A45729DEB}"/>
          </ac:spMkLst>
        </pc:spChg>
        <pc:spChg chg="add del mod ord">
          <ac:chgData name="Abishek Challa" userId="7b66fb06-ffc7-442f-a6f2-40e51a32fd7b" providerId="ADAL" clId="{E368976A-96F6-FC4A-BC7E-4A78ACA0AF05}" dt="2024-12-09T07:17:41.201" v="302" actId="478"/>
          <ac:spMkLst>
            <pc:docMk/>
            <pc:sldMk cId="1145902139" sldId="273"/>
            <ac:spMk id="7" creationId="{A892B60F-E0A1-15B7-E79C-46AAE1087F22}"/>
          </ac:spMkLst>
        </pc:spChg>
        <pc:spChg chg="add mod">
          <ac:chgData name="Abishek Challa" userId="7b66fb06-ffc7-442f-a6f2-40e51a32fd7b" providerId="ADAL" clId="{E368976A-96F6-FC4A-BC7E-4A78ACA0AF05}" dt="2024-12-09T07:19:44.171" v="307" actId="26606"/>
          <ac:spMkLst>
            <pc:docMk/>
            <pc:sldMk cId="1145902139" sldId="273"/>
            <ac:spMk id="10" creationId="{A9CF329B-DA22-6040-42F7-B48A45729DEB}"/>
          </ac:spMkLst>
        </pc:spChg>
        <pc:spChg chg="add del mod">
          <ac:chgData name="Abishek Challa" userId="7b66fb06-ffc7-442f-a6f2-40e51a32fd7b" providerId="ADAL" clId="{E368976A-96F6-FC4A-BC7E-4A78ACA0AF05}" dt="2024-12-09T07:19:44.171" v="307" actId="26606"/>
          <ac:spMkLst>
            <pc:docMk/>
            <pc:sldMk cId="1145902139" sldId="273"/>
            <ac:spMk id="11" creationId="{C3AFD294-D65E-5CA6-89A4-B3F8BED39F04}"/>
          </ac:spMkLst>
        </pc:spChg>
        <pc:graphicFrameChg chg="add del">
          <ac:chgData name="Abishek Challa" userId="7b66fb06-ffc7-442f-a6f2-40e51a32fd7b" providerId="ADAL" clId="{E368976A-96F6-FC4A-BC7E-4A78ACA0AF05}" dt="2024-12-09T07:17:54.334" v="304" actId="26606"/>
          <ac:graphicFrameMkLst>
            <pc:docMk/>
            <pc:sldMk cId="1145902139" sldId="273"/>
            <ac:graphicFrameMk id="8" creationId="{2A668BD6-988C-CB58-1841-29BA548A88E8}"/>
          </ac:graphicFrameMkLst>
        </pc:graphicFrameChg>
        <pc:picChg chg="add mod ord">
          <ac:chgData name="Abishek Challa" userId="7b66fb06-ffc7-442f-a6f2-40e51a32fd7b" providerId="ADAL" clId="{E368976A-96F6-FC4A-BC7E-4A78ACA0AF05}" dt="2024-12-09T07:19:47.489" v="309" actId="962"/>
          <ac:picMkLst>
            <pc:docMk/>
            <pc:sldMk cId="1145902139" sldId="273"/>
            <ac:picMk id="9" creationId="{B45256ED-6F99-854D-4618-06602F070E08}"/>
          </ac:picMkLst>
        </pc:picChg>
      </pc:sldChg>
      <pc:sldChg chg="new del">
        <pc:chgData name="Abishek Challa" userId="7b66fb06-ffc7-442f-a6f2-40e51a32fd7b" providerId="ADAL" clId="{E368976A-96F6-FC4A-BC7E-4A78ACA0AF05}" dt="2024-12-09T06:23:11.139" v="13" actId="2696"/>
        <pc:sldMkLst>
          <pc:docMk/>
          <pc:sldMk cId="1067693184" sldId="274"/>
        </pc:sldMkLst>
      </pc:sldChg>
      <pc:sldChg chg="addSp delSp modSp new mod modClrScheme chgLayout">
        <pc:chgData name="Abishek Challa" userId="7b66fb06-ffc7-442f-a6f2-40e51a32fd7b" providerId="ADAL" clId="{E368976A-96F6-FC4A-BC7E-4A78ACA0AF05}" dt="2024-12-09T07:13:47.354" v="278" actId="12"/>
        <pc:sldMkLst>
          <pc:docMk/>
          <pc:sldMk cId="2071717037" sldId="276"/>
        </pc:sldMkLst>
        <pc:spChg chg="del mod ord">
          <ac:chgData name="Abishek Challa" userId="7b66fb06-ffc7-442f-a6f2-40e51a32fd7b" providerId="ADAL" clId="{E368976A-96F6-FC4A-BC7E-4A78ACA0AF05}" dt="2024-12-09T07:08:02.818" v="176" actId="700"/>
          <ac:spMkLst>
            <pc:docMk/>
            <pc:sldMk cId="2071717037" sldId="276"/>
            <ac:spMk id="2" creationId="{84BAECEC-58AE-8BD3-A357-70BC18CED97D}"/>
          </ac:spMkLst>
        </pc:spChg>
        <pc:spChg chg="del mod ord">
          <ac:chgData name="Abishek Challa" userId="7b66fb06-ffc7-442f-a6f2-40e51a32fd7b" providerId="ADAL" clId="{E368976A-96F6-FC4A-BC7E-4A78ACA0AF05}" dt="2024-12-09T07:08:02.818" v="176" actId="700"/>
          <ac:spMkLst>
            <pc:docMk/>
            <pc:sldMk cId="2071717037" sldId="276"/>
            <ac:spMk id="3" creationId="{BE32AD31-7D32-49FE-D99B-5F6221348BA7}"/>
          </ac:spMkLst>
        </pc:spChg>
        <pc:spChg chg="add mod ord">
          <ac:chgData name="Abishek Challa" userId="7b66fb06-ffc7-442f-a6f2-40e51a32fd7b" providerId="ADAL" clId="{E368976A-96F6-FC4A-BC7E-4A78ACA0AF05}" dt="2024-12-09T07:10:58.722" v="213" actId="403"/>
          <ac:spMkLst>
            <pc:docMk/>
            <pc:sldMk cId="2071717037" sldId="276"/>
            <ac:spMk id="4" creationId="{34B2A8F4-979D-1E1E-85E8-B516116C9689}"/>
          </ac:spMkLst>
        </pc:spChg>
        <pc:spChg chg="add mod ord">
          <ac:chgData name="Abishek Challa" userId="7b66fb06-ffc7-442f-a6f2-40e51a32fd7b" providerId="ADAL" clId="{E368976A-96F6-FC4A-BC7E-4A78ACA0AF05}" dt="2024-12-09T07:13:47.354" v="278" actId="12"/>
          <ac:spMkLst>
            <pc:docMk/>
            <pc:sldMk cId="2071717037" sldId="276"/>
            <ac:spMk id="5" creationId="{7E8A9FEC-878D-0463-3407-08300386BD71}"/>
          </ac:spMkLst>
        </pc:spChg>
        <pc:spChg chg="add del mod ord">
          <ac:chgData name="Abishek Challa" userId="7b66fb06-ffc7-442f-a6f2-40e51a32fd7b" providerId="ADAL" clId="{E368976A-96F6-FC4A-BC7E-4A78ACA0AF05}" dt="2024-12-09T07:10:33.750" v="201" actId="26606"/>
          <ac:spMkLst>
            <pc:docMk/>
            <pc:sldMk cId="2071717037" sldId="276"/>
            <ac:spMk id="6" creationId="{A07754FE-1525-ECC2-707A-47AB569AF3A2}"/>
          </ac:spMkLst>
        </pc:spChg>
        <pc:picChg chg="add mod">
          <ac:chgData name="Abishek Challa" userId="7b66fb06-ffc7-442f-a6f2-40e51a32fd7b" providerId="ADAL" clId="{E368976A-96F6-FC4A-BC7E-4A78ACA0AF05}" dt="2024-12-09T07:10:40.128" v="203" actId="962"/>
          <ac:picMkLst>
            <pc:docMk/>
            <pc:sldMk cId="2071717037" sldId="276"/>
            <ac:picMk id="7" creationId="{CC445C6A-868D-5F31-FC8B-C07DDB9E8CBC}"/>
          </ac:picMkLst>
        </pc:picChg>
      </pc:sldChg>
      <pc:sldChg chg="addSp delSp modSp add mod modClrScheme chgLayout">
        <pc:chgData name="Abishek Challa" userId="7b66fb06-ffc7-442f-a6f2-40e51a32fd7b" providerId="ADAL" clId="{E368976A-96F6-FC4A-BC7E-4A78ACA0AF05}" dt="2024-12-09T07:17:16.558" v="300" actId="688"/>
        <pc:sldMkLst>
          <pc:docMk/>
          <pc:sldMk cId="1578630324" sldId="277"/>
        </pc:sldMkLst>
        <pc:spChg chg="mod">
          <ac:chgData name="Abishek Challa" userId="7b66fb06-ffc7-442f-a6f2-40e51a32fd7b" providerId="ADAL" clId="{E368976A-96F6-FC4A-BC7E-4A78ACA0AF05}" dt="2024-12-09T07:16:10.807" v="286" actId="26606"/>
          <ac:spMkLst>
            <pc:docMk/>
            <pc:sldMk cId="1578630324" sldId="277"/>
            <ac:spMk id="2" creationId="{29576897-C191-7CD0-A0C5-234174841E46}"/>
          </ac:spMkLst>
        </pc:spChg>
        <pc:spChg chg="mod">
          <ac:chgData name="Abishek Challa" userId="7b66fb06-ffc7-442f-a6f2-40e51a32fd7b" providerId="ADAL" clId="{E368976A-96F6-FC4A-BC7E-4A78ACA0AF05}" dt="2024-12-09T07:16:10.807" v="286" actId="26606"/>
          <ac:spMkLst>
            <pc:docMk/>
            <pc:sldMk cId="1578630324" sldId="277"/>
            <ac:spMk id="3" creationId="{A4AC6DB4-3AEB-E574-75FC-5F6B78A56073}"/>
          </ac:spMkLst>
        </pc:spChg>
        <pc:picChg chg="add del mod">
          <ac:chgData name="Abishek Challa" userId="7b66fb06-ffc7-442f-a6f2-40e51a32fd7b" providerId="ADAL" clId="{E368976A-96F6-FC4A-BC7E-4A78ACA0AF05}" dt="2024-12-09T07:16:24.775" v="294" actId="478"/>
          <ac:picMkLst>
            <pc:docMk/>
            <pc:sldMk cId="1578630324" sldId="277"/>
            <ac:picMk id="4" creationId="{56B23FD3-0CB0-1B10-304B-B6ED5CBCFB74}"/>
          </ac:picMkLst>
        </pc:picChg>
        <pc:picChg chg="add mod">
          <ac:chgData name="Abishek Challa" userId="7b66fb06-ffc7-442f-a6f2-40e51a32fd7b" providerId="ADAL" clId="{E368976A-96F6-FC4A-BC7E-4A78ACA0AF05}" dt="2024-12-09T07:17:16.558" v="300" actId="688"/>
          <ac:picMkLst>
            <pc:docMk/>
            <pc:sldMk cId="1578630324" sldId="277"/>
            <ac:picMk id="5" creationId="{53AD4FF0-1AB4-3FD1-57E3-F12ED8589E10}"/>
          </ac:picMkLst>
        </pc:picChg>
      </pc:sldChg>
      <pc:sldChg chg="addSp delSp modSp new mod">
        <pc:chgData name="Abishek Challa" userId="7b66fb06-ffc7-442f-a6f2-40e51a32fd7b" providerId="ADAL" clId="{E368976A-96F6-FC4A-BC7E-4A78ACA0AF05}" dt="2024-12-09T07:22:24.453" v="339" actId="404"/>
        <pc:sldMkLst>
          <pc:docMk/>
          <pc:sldMk cId="3211304210" sldId="278"/>
        </pc:sldMkLst>
        <pc:spChg chg="mod">
          <ac:chgData name="Abishek Challa" userId="7b66fb06-ffc7-442f-a6f2-40e51a32fd7b" providerId="ADAL" clId="{E368976A-96F6-FC4A-BC7E-4A78ACA0AF05}" dt="2024-12-09T07:22:24.453" v="339" actId="404"/>
          <ac:spMkLst>
            <pc:docMk/>
            <pc:sldMk cId="3211304210" sldId="278"/>
            <ac:spMk id="2" creationId="{9E477635-A738-235D-C7C1-7253EDBCCB46}"/>
          </ac:spMkLst>
        </pc:spChg>
        <pc:spChg chg="del">
          <ac:chgData name="Abishek Challa" userId="7b66fb06-ffc7-442f-a6f2-40e51a32fd7b" providerId="ADAL" clId="{E368976A-96F6-FC4A-BC7E-4A78ACA0AF05}" dt="2024-12-09T07:21:15.527" v="311" actId="478"/>
          <ac:spMkLst>
            <pc:docMk/>
            <pc:sldMk cId="3211304210" sldId="278"/>
            <ac:spMk id="3" creationId="{72F372F5-107B-C8B6-7ABB-CEEFE62EBFB6}"/>
          </ac:spMkLst>
        </pc:spChg>
        <pc:picChg chg="add mod">
          <ac:chgData name="Abishek Challa" userId="7b66fb06-ffc7-442f-a6f2-40e51a32fd7b" providerId="ADAL" clId="{E368976A-96F6-FC4A-BC7E-4A78ACA0AF05}" dt="2024-12-09T07:22:00.806" v="318" actId="14100"/>
          <ac:picMkLst>
            <pc:docMk/>
            <pc:sldMk cId="3211304210" sldId="278"/>
            <ac:picMk id="4" creationId="{C3F9E5E2-7E7E-5AEA-AB37-EE164B19002C}"/>
          </ac:picMkLst>
        </pc:picChg>
      </pc:sldChg>
    </pc:docChg>
  </pc:docChgLst>
  <pc:docChgLst>
    <pc:chgData name="Sridhar Kandi" userId="S::cn54533@umbc.edu::d48549d7-a342-4357-8c74-88a8d0538774" providerId="AD" clId="Web-{F4E3BFF3-A699-B0D9-9A22-66CC0BB651CE}"/>
    <pc:docChg chg="addSld modSld sldOrd">
      <pc:chgData name="Sridhar Kandi" userId="S::cn54533@umbc.edu::d48549d7-a342-4357-8c74-88a8d0538774" providerId="AD" clId="Web-{F4E3BFF3-A699-B0D9-9A22-66CC0BB651CE}" dt="2024-12-09T06:33:07.553" v="134"/>
      <pc:docMkLst>
        <pc:docMk/>
      </pc:docMkLst>
      <pc:sldChg chg="addSp delSp modSp mod modClrScheme chgLayout">
        <pc:chgData name="Sridhar Kandi" userId="S::cn54533@umbc.edu::d48549d7-a342-4357-8c74-88a8d0538774" providerId="AD" clId="Web-{F4E3BFF3-A699-B0D9-9A22-66CC0BB651CE}" dt="2024-12-09T06:33:07.553" v="134"/>
        <pc:sldMkLst>
          <pc:docMk/>
          <pc:sldMk cId="4082115433" sldId="257"/>
        </pc:sldMkLst>
        <pc:spChg chg="mod">
          <ac:chgData name="Sridhar Kandi" userId="S::cn54533@umbc.edu::d48549d7-a342-4357-8c74-88a8d0538774" providerId="AD" clId="Web-{F4E3BFF3-A699-B0D9-9A22-66CC0BB651CE}" dt="2024-12-09T06:33:07.553" v="134"/>
          <ac:spMkLst>
            <pc:docMk/>
            <pc:sldMk cId="4082115433" sldId="257"/>
            <ac:spMk id="2" creationId="{0237DA98-7B4C-6945-4FEE-0BA1B971DC17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3:07.553" v="134"/>
          <ac:spMkLst>
            <pc:docMk/>
            <pc:sldMk cId="4082115433" sldId="257"/>
            <ac:spMk id="3" creationId="{4C90BCC7-D472-349B-967D-5D552B8BE7EA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3:02.272" v="129"/>
          <ac:spMkLst>
            <pc:docMk/>
            <pc:sldMk cId="4082115433" sldId="257"/>
            <ac:spMk id="8" creationId="{4C90BCC7-D472-349B-967D-5D552B8BE7EA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3:07.553" v="133"/>
          <ac:spMkLst>
            <pc:docMk/>
            <pc:sldMk cId="4082115433" sldId="257"/>
            <ac:spMk id="12" creationId="{23900710-274C-2A4C-300E-952C49DAF4C5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3:07.553" v="133"/>
          <ac:spMkLst>
            <pc:docMk/>
            <pc:sldMk cId="4082115433" sldId="257"/>
            <ac:spMk id="13" creationId="{4C90BCC7-D472-349B-967D-5D552B8BE7EA}"/>
          </ac:spMkLst>
        </pc:spChg>
        <pc:spChg chg="add mod">
          <ac:chgData name="Sridhar Kandi" userId="S::cn54533@umbc.edu::d48549d7-a342-4357-8c74-88a8d0538774" providerId="AD" clId="Web-{F4E3BFF3-A699-B0D9-9A22-66CC0BB651CE}" dt="2024-12-09T06:33:07.553" v="134"/>
          <ac:spMkLst>
            <pc:docMk/>
            <pc:sldMk cId="4082115433" sldId="257"/>
            <ac:spMk id="15" creationId="{4C90BCC7-D472-349B-967D-5D552B8BE7EA}"/>
          </ac:spMkLst>
        </pc:spChg>
        <pc:graphicFrameChg chg="add del">
          <ac:chgData name="Sridhar Kandi" userId="S::cn54533@umbc.edu::d48549d7-a342-4357-8c74-88a8d0538774" providerId="AD" clId="Web-{F4E3BFF3-A699-B0D9-9A22-66CC0BB651CE}" dt="2024-12-09T06:32:03.161" v="110"/>
          <ac:graphicFrameMkLst>
            <pc:docMk/>
            <pc:sldMk cId="4082115433" sldId="257"/>
            <ac:graphicFrameMk id="5" creationId="{F4087F42-1AFF-5550-1BF6-6C1BEA07848C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2:54.834" v="127"/>
          <ac:graphicFrameMkLst>
            <pc:docMk/>
            <pc:sldMk cId="4082115433" sldId="257"/>
            <ac:graphicFrameMk id="6" creationId="{8EA490C5-08CF-C35D-4EA3-D6FE2BAFC6F4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2:05.442" v="112"/>
          <ac:graphicFrameMkLst>
            <pc:docMk/>
            <pc:sldMk cId="4082115433" sldId="257"/>
            <ac:graphicFrameMk id="7" creationId="{330376A0-D59D-A199-C381-0C2F6FA97CAC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2:16.208" v="114"/>
          <ac:graphicFrameMkLst>
            <pc:docMk/>
            <pc:sldMk cId="4082115433" sldId="257"/>
            <ac:graphicFrameMk id="9" creationId="{1D247529-DA50-4A39-40EA-3723E126D949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3:04.053" v="131"/>
          <ac:graphicFrameMkLst>
            <pc:docMk/>
            <pc:sldMk cId="4082115433" sldId="257"/>
            <ac:graphicFrameMk id="10" creationId="{CC031E70-80DF-32E6-A0AF-A04C97A6FB24}"/>
          </ac:graphicFrameMkLst>
        </pc:graphicFrameChg>
      </pc:sldChg>
      <pc:sldChg chg="addSp delSp modSp mod modClrScheme chgLayout">
        <pc:chgData name="Sridhar Kandi" userId="S::cn54533@umbc.edu::d48549d7-a342-4357-8c74-88a8d0538774" providerId="AD" clId="Web-{F4E3BFF3-A699-B0D9-9A22-66CC0BB651CE}" dt="2024-12-09T06:31:52.489" v="108"/>
        <pc:sldMkLst>
          <pc:docMk/>
          <pc:sldMk cId="2357089287" sldId="268"/>
        </pc:sldMkLst>
        <pc:spChg chg="mod">
          <ac:chgData name="Sridhar Kandi" userId="S::cn54533@umbc.edu::d48549d7-a342-4357-8c74-88a8d0538774" providerId="AD" clId="Web-{F4E3BFF3-A699-B0D9-9A22-66CC0BB651CE}" dt="2024-12-09T06:31:52.489" v="108"/>
          <ac:spMkLst>
            <pc:docMk/>
            <pc:sldMk cId="2357089287" sldId="268"/>
            <ac:spMk id="2" creationId="{70CEF23D-2132-5CB2-64C4-40B3FEA33BAC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1:52.489" v="108"/>
          <ac:spMkLst>
            <pc:docMk/>
            <pc:sldMk cId="2357089287" sldId="268"/>
            <ac:spMk id="3" creationId="{5B2A0E46-AE3E-2602-FB18-384C13E43964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1:15.906" v="91"/>
          <ac:spMkLst>
            <pc:docMk/>
            <pc:sldMk cId="2357089287" sldId="268"/>
            <ac:spMk id="8" creationId="{AFFAF18B-1DBE-9FFC-CD61-26C23D21ADA8}"/>
          </ac:spMkLst>
        </pc:spChg>
        <pc:spChg chg="add del">
          <ac:chgData name="Sridhar Kandi" userId="S::cn54533@umbc.edu::d48549d7-a342-4357-8c74-88a8d0538774" providerId="AD" clId="Web-{F4E3BFF3-A699-B0D9-9A22-66CC0BB651CE}" dt="2024-12-09T06:31:21.985" v="97"/>
          <ac:spMkLst>
            <pc:docMk/>
            <pc:sldMk cId="2357089287" sldId="268"/>
            <ac:spMk id="9" creationId="{5B2A0E46-AE3E-2602-FB18-384C13E43964}"/>
          </ac:spMkLst>
        </pc:spChg>
        <pc:spChg chg="add del">
          <ac:chgData name="Sridhar Kandi" userId="S::cn54533@umbc.edu::d48549d7-a342-4357-8c74-88a8d0538774" providerId="AD" clId="Web-{F4E3BFF3-A699-B0D9-9A22-66CC0BB651CE}" dt="2024-12-09T06:31:24.531" v="99"/>
          <ac:spMkLst>
            <pc:docMk/>
            <pc:sldMk cId="2357089287" sldId="268"/>
            <ac:spMk id="11" creationId="{5B2A0E46-AE3E-2602-FB18-384C13E43964}"/>
          </ac:spMkLst>
        </pc:spChg>
        <pc:spChg chg="add del mod">
          <ac:chgData name="Sridhar Kandi" userId="S::cn54533@umbc.edu::d48549d7-a342-4357-8c74-88a8d0538774" providerId="AD" clId="Web-{F4E3BFF3-A699-B0D9-9A22-66CC0BB651CE}" dt="2024-12-09T06:31:26.235" v="101"/>
          <ac:spMkLst>
            <pc:docMk/>
            <pc:sldMk cId="2357089287" sldId="268"/>
            <ac:spMk id="13" creationId="{5B2A0E46-AE3E-2602-FB18-384C13E43964}"/>
          </ac:spMkLst>
        </pc:spChg>
        <pc:spChg chg="add">
          <ac:chgData name="Sridhar Kandi" userId="S::cn54533@umbc.edu::d48549d7-a342-4357-8c74-88a8d0538774" providerId="AD" clId="Web-{F4E3BFF3-A699-B0D9-9A22-66CC0BB651CE}" dt="2024-12-09T06:31:52.489" v="108"/>
          <ac:spMkLst>
            <pc:docMk/>
            <pc:sldMk cId="2357089287" sldId="268"/>
            <ac:spMk id="21" creationId="{5B2A0E46-AE3E-2602-FB18-384C13E43964}"/>
          </ac:spMkLst>
        </pc:spChg>
        <pc:graphicFrameChg chg="add del">
          <ac:chgData name="Sridhar Kandi" userId="S::cn54533@umbc.edu::d48549d7-a342-4357-8c74-88a8d0538774" providerId="AD" clId="Web-{F4E3BFF3-A699-B0D9-9A22-66CC0BB651CE}" dt="2024-12-09T06:31:17.844" v="93"/>
          <ac:graphicFrameMkLst>
            <pc:docMk/>
            <pc:sldMk cId="2357089287" sldId="268"/>
            <ac:graphicFrameMk id="5" creationId="{42805B3E-9E9B-1EDA-05FE-813851B9879A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1:19.984" v="95"/>
          <ac:graphicFrameMkLst>
            <pc:docMk/>
            <pc:sldMk cId="2357089287" sldId="268"/>
            <ac:graphicFrameMk id="7" creationId="{615A21F0-0CB7-8ED1-051F-51B74A3B4492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1:35.910" v="103"/>
          <ac:graphicFrameMkLst>
            <pc:docMk/>
            <pc:sldMk cId="2357089287" sldId="268"/>
            <ac:graphicFrameMk id="15" creationId="{4C867D3B-52A3-BB8C-FF35-4A518FDE1DBB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1:47.145" v="105"/>
          <ac:graphicFrameMkLst>
            <pc:docMk/>
            <pc:sldMk cId="2357089287" sldId="268"/>
            <ac:graphicFrameMk id="17" creationId="{77D81C89-B38D-B54E-A1F9-A299DB979688}"/>
          </ac:graphicFrameMkLst>
        </pc:graphicFrameChg>
        <pc:graphicFrameChg chg="add del">
          <ac:chgData name="Sridhar Kandi" userId="S::cn54533@umbc.edu::d48549d7-a342-4357-8c74-88a8d0538774" providerId="AD" clId="Web-{F4E3BFF3-A699-B0D9-9A22-66CC0BB651CE}" dt="2024-12-09T06:31:52.489" v="107"/>
          <ac:graphicFrameMkLst>
            <pc:docMk/>
            <pc:sldMk cId="2357089287" sldId="268"/>
            <ac:graphicFrameMk id="19" creationId="{42805B3E-9E9B-1EDA-05FE-813851B9879A}"/>
          </ac:graphicFrameMkLst>
        </pc:graphicFrameChg>
      </pc:sldChg>
      <pc:sldChg chg="ord">
        <pc:chgData name="Sridhar Kandi" userId="S::cn54533@umbc.edu::d48549d7-a342-4357-8c74-88a8d0538774" providerId="AD" clId="Web-{F4E3BFF3-A699-B0D9-9A22-66CC0BB651CE}" dt="2024-12-09T06:28:52.168" v="72"/>
        <pc:sldMkLst>
          <pc:docMk/>
          <pc:sldMk cId="1832199092" sldId="269"/>
        </pc:sldMkLst>
      </pc:sldChg>
      <pc:sldChg chg="addSp delSp modSp new ord">
        <pc:chgData name="Sridhar Kandi" userId="S::cn54533@umbc.edu::d48549d7-a342-4357-8c74-88a8d0538774" providerId="AD" clId="Web-{F4E3BFF3-A699-B0D9-9A22-66CC0BB651CE}" dt="2024-12-09T06:29:11.778" v="73" actId="1076"/>
        <pc:sldMkLst>
          <pc:docMk/>
          <pc:sldMk cId="2964894357" sldId="274"/>
        </pc:sldMkLst>
        <pc:spChg chg="mod">
          <ac:chgData name="Sridhar Kandi" userId="S::cn54533@umbc.edu::d48549d7-a342-4357-8c74-88a8d0538774" providerId="AD" clId="Web-{F4E3BFF3-A699-B0D9-9A22-66CC0BB651CE}" dt="2024-12-09T06:27:32.478" v="56" actId="20577"/>
          <ac:spMkLst>
            <pc:docMk/>
            <pc:sldMk cId="2964894357" sldId="274"/>
            <ac:spMk id="2" creationId="{8DCFDFBF-C865-4250-D5E9-45D298DE915C}"/>
          </ac:spMkLst>
        </pc:spChg>
        <pc:spChg chg="del mod">
          <ac:chgData name="Sridhar Kandi" userId="S::cn54533@umbc.edu::d48549d7-a342-4357-8c74-88a8d0538774" providerId="AD" clId="Web-{F4E3BFF3-A699-B0D9-9A22-66CC0BB651CE}" dt="2024-12-09T06:25:47.944" v="3"/>
          <ac:spMkLst>
            <pc:docMk/>
            <pc:sldMk cId="2964894357" sldId="274"/>
            <ac:spMk id="3" creationId="{A0BE3F85-3922-074B-FAC0-0CC0AFB7710B}"/>
          </ac:spMkLst>
        </pc:spChg>
        <pc:spChg chg="del">
          <ac:chgData name="Sridhar Kandi" userId="S::cn54533@umbc.edu::d48549d7-a342-4357-8c74-88a8d0538774" providerId="AD" clId="Web-{F4E3BFF3-A699-B0D9-9A22-66CC0BB651CE}" dt="2024-12-09T06:25:50.741" v="4"/>
          <ac:spMkLst>
            <pc:docMk/>
            <pc:sldMk cId="2964894357" sldId="274"/>
            <ac:spMk id="4" creationId="{F93C6CDE-785F-8467-3B8C-1BB7ECE5E509}"/>
          </ac:spMkLst>
        </pc:spChg>
        <pc:spChg chg="add mod">
          <ac:chgData name="Sridhar Kandi" userId="S::cn54533@umbc.edu::d48549d7-a342-4357-8c74-88a8d0538774" providerId="AD" clId="Web-{F4E3BFF3-A699-B0D9-9A22-66CC0BB651CE}" dt="2024-12-09T06:28:02.432" v="65" actId="14100"/>
          <ac:spMkLst>
            <pc:docMk/>
            <pc:sldMk cId="2964894357" sldId="274"/>
            <ac:spMk id="7" creationId="{C8A351D0-3C2A-DD56-76D5-F40352DC4991}"/>
          </ac:spMkLst>
        </pc:spChg>
        <pc:spChg chg="add mod">
          <ac:chgData name="Sridhar Kandi" userId="S::cn54533@umbc.edu::d48549d7-a342-4357-8c74-88a8d0538774" providerId="AD" clId="Web-{F4E3BFF3-A699-B0D9-9A22-66CC0BB651CE}" dt="2024-12-09T06:28:26.120" v="71" actId="14100"/>
          <ac:spMkLst>
            <pc:docMk/>
            <pc:sldMk cId="2964894357" sldId="274"/>
            <ac:spMk id="8" creationId="{01F850FB-4357-3573-971B-A6D3E8204B23}"/>
          </ac:spMkLst>
        </pc:spChg>
        <pc:picChg chg="add mod">
          <ac:chgData name="Sridhar Kandi" userId="S::cn54533@umbc.edu::d48549d7-a342-4357-8c74-88a8d0538774" providerId="AD" clId="Web-{F4E3BFF3-A699-B0D9-9A22-66CC0BB651CE}" dt="2024-12-09T06:26:47.492" v="20" actId="1076"/>
          <ac:picMkLst>
            <pc:docMk/>
            <pc:sldMk cId="2964894357" sldId="274"/>
            <ac:picMk id="5" creationId="{F8B93D2E-64B3-21EA-7D40-6D5B73630A84}"/>
          </ac:picMkLst>
        </pc:picChg>
        <pc:picChg chg="add mod">
          <ac:chgData name="Sridhar Kandi" userId="S::cn54533@umbc.edu::d48549d7-a342-4357-8c74-88a8d0538774" providerId="AD" clId="Web-{F4E3BFF3-A699-B0D9-9A22-66CC0BB651CE}" dt="2024-12-09T06:29:11.778" v="73" actId="1076"/>
          <ac:picMkLst>
            <pc:docMk/>
            <pc:sldMk cId="2964894357" sldId="274"/>
            <ac:picMk id="6" creationId="{DD2938E3-6BCF-81C6-E0C7-1AA826AB56C0}"/>
          </ac:picMkLst>
        </pc:picChg>
      </pc:sldChg>
      <pc:sldChg chg="addSp delSp modSp new">
        <pc:chgData name="Sridhar Kandi" userId="S::cn54533@umbc.edu::d48549d7-a342-4357-8c74-88a8d0538774" providerId="AD" clId="Web-{F4E3BFF3-A699-B0D9-9A22-66CC0BB651CE}" dt="2024-12-09T06:30:33.796" v="89" actId="20577"/>
        <pc:sldMkLst>
          <pc:docMk/>
          <pc:sldMk cId="2283727325" sldId="275"/>
        </pc:sldMkLst>
        <pc:spChg chg="mod">
          <ac:chgData name="Sridhar Kandi" userId="S::cn54533@umbc.edu::d48549d7-a342-4357-8c74-88a8d0538774" providerId="AD" clId="Web-{F4E3BFF3-A699-B0D9-9A22-66CC0BB651CE}" dt="2024-12-09T06:30:33.796" v="89" actId="20577"/>
          <ac:spMkLst>
            <pc:docMk/>
            <pc:sldMk cId="2283727325" sldId="275"/>
            <ac:spMk id="2" creationId="{26F8DC10-56E3-900D-FB28-FD69D4A5E7F7}"/>
          </ac:spMkLst>
        </pc:spChg>
        <pc:spChg chg="del mod">
          <ac:chgData name="Sridhar Kandi" userId="S::cn54533@umbc.edu::d48549d7-a342-4357-8c74-88a8d0538774" providerId="AD" clId="Web-{F4E3BFF3-A699-B0D9-9A22-66CC0BB651CE}" dt="2024-12-09T06:30:18.014" v="76"/>
          <ac:spMkLst>
            <pc:docMk/>
            <pc:sldMk cId="2283727325" sldId="275"/>
            <ac:spMk id="3" creationId="{90EEB95D-D9CB-72A8-0184-FAC442526435}"/>
          </ac:spMkLst>
        </pc:spChg>
        <pc:picChg chg="add mod">
          <ac:chgData name="Sridhar Kandi" userId="S::cn54533@umbc.edu::d48549d7-a342-4357-8c74-88a8d0538774" providerId="AD" clId="Web-{F4E3BFF3-A699-B0D9-9A22-66CC0BB651CE}" dt="2024-12-09T06:30:28.671" v="81" actId="1076"/>
          <ac:picMkLst>
            <pc:docMk/>
            <pc:sldMk cId="2283727325" sldId="275"/>
            <ac:picMk id="4" creationId="{8C50C5BD-B7B4-8125-38A8-702FCE4548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703754"/>
            <a:ext cx="8520600" cy="2052600"/>
          </a:xfrm>
        </p:spPr>
        <p:txBody>
          <a:bodyPr/>
          <a:lstStyle/>
          <a:p>
            <a:r>
              <a:rPr lang="en-US" sz="4400" dirty="0"/>
              <a:t>Image Colorization Using GANs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Transforming Grayscale Images to Color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380-8A85-A9BA-BBCD-5F1FB0F8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DA50B-8A7F-6683-8BF7-C4872608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b="1" dirty="0"/>
              <a:t>Training Configuration:</a:t>
            </a:r>
          </a:p>
          <a:p>
            <a:r>
              <a:rPr lang="en-US" sz="2000" dirty="0"/>
              <a:t>Number of epochs: 50.</a:t>
            </a:r>
          </a:p>
          <a:p>
            <a:r>
              <a:rPr lang="en-US" sz="2000" dirty="0"/>
              <a:t>Batch size: 64.</a:t>
            </a:r>
          </a:p>
          <a:p>
            <a:r>
              <a:rPr lang="en-US" sz="2000" dirty="0"/>
              <a:t>Learning rate: 0.0002 using the Adam optimizer.</a:t>
            </a:r>
          </a:p>
          <a:p>
            <a:pPr marL="114300" indent="0">
              <a:buNone/>
            </a:pPr>
            <a:r>
              <a:rPr lang="en-US" sz="2000" b="1" dirty="0"/>
              <a:t>Loss Function</a:t>
            </a:r>
          </a:p>
          <a:p>
            <a:r>
              <a:rPr lang="en-US" sz="2000" dirty="0"/>
              <a:t>Adversarial loss: Balances the Generator and Discriminator.</a:t>
            </a:r>
          </a:p>
          <a:p>
            <a:r>
              <a:rPr lang="en-US" sz="2000" dirty="0"/>
              <a:t>Reconstruction loss: Ensures the generated images resemble real ones.</a:t>
            </a:r>
          </a:p>
          <a:p>
            <a:pPr marL="114300" indent="0">
              <a:buNone/>
            </a:pPr>
            <a:r>
              <a:rPr lang="en-US" sz="2000" b="1" dirty="0"/>
              <a:t>Challenges: </a:t>
            </a:r>
            <a:r>
              <a:rPr lang="en-US" sz="2000" dirty="0"/>
              <a:t>Adjusting learning rates to prevent mode collapse.</a:t>
            </a:r>
          </a:p>
        </p:txBody>
      </p:sp>
    </p:spTree>
    <p:extLst>
      <p:ext uri="{BB962C8B-B14F-4D97-AF65-F5344CB8AC3E}">
        <p14:creationId xmlns:p14="http://schemas.microsoft.com/office/powerpoint/2010/main" val="32938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DFBF-C865-4250-D5E9-45D298DE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9" y="557902"/>
            <a:ext cx="8489984" cy="455339"/>
          </a:xfrm>
        </p:spPr>
        <p:txBody>
          <a:bodyPr/>
          <a:lstStyle/>
          <a:p>
            <a:r>
              <a:rPr lang="en-US"/>
              <a:t>Sample outputs</a:t>
            </a:r>
          </a:p>
        </p:txBody>
      </p:sp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F8B93D2E-64B3-21EA-7D40-6D5B7363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50" y="1090339"/>
            <a:ext cx="6597763" cy="1957593"/>
          </a:xfrm>
          <a:prstGeom prst="rect">
            <a:avLst/>
          </a:prstGeom>
        </p:spPr>
      </p:pic>
      <p:pic>
        <p:nvPicPr>
          <p:cNvPr id="6" name="Picture 5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DD2938E3-6BCF-81C6-E0C7-1AA826AB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83" y="3110388"/>
            <a:ext cx="6485505" cy="2035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A351D0-3C2A-DD56-76D5-F40352DC4991}"/>
              </a:ext>
            </a:extLst>
          </p:cNvPr>
          <p:cNvSpPr txBox="1"/>
          <p:nvPr/>
        </p:nvSpPr>
        <p:spPr>
          <a:xfrm>
            <a:off x="316031" y="1742607"/>
            <a:ext cx="9161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Epoch-5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850FB-4357-3573-971B-A6D3E8204B23}"/>
              </a:ext>
            </a:extLst>
          </p:cNvPr>
          <p:cNvSpPr txBox="1"/>
          <p:nvPr/>
        </p:nvSpPr>
        <p:spPr>
          <a:xfrm>
            <a:off x="213977" y="3890834"/>
            <a:ext cx="10079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Epoch-45</a:t>
            </a:r>
          </a:p>
        </p:txBody>
      </p:sp>
    </p:spTree>
    <p:extLst>
      <p:ext uri="{BB962C8B-B14F-4D97-AF65-F5344CB8AC3E}">
        <p14:creationId xmlns:p14="http://schemas.microsoft.com/office/powerpoint/2010/main" val="296489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9A85-CBF3-116A-D2B4-D4A1CE32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Results</a:t>
            </a:r>
            <a:br>
              <a:rPr lang="en-US" sz="1200"/>
            </a:br>
            <a:endParaRPr lang="en-US" sz="12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9CF329B-DA22-6040-42F7-B48A45729DE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412950"/>
            <a:ext cx="4069800" cy="3264408"/>
          </a:xfrm>
        </p:spPr>
        <p:txBody>
          <a:bodyPr anchor="t">
            <a:normAutofit/>
          </a:bodyPr>
          <a:lstStyle/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</a:rPr>
              <a:t>Quantitative Results:</a:t>
            </a:r>
          </a:p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</a:rPr>
              <a:t>Structural Similarity Index (SSIM): Measures similarity between two images.</a:t>
            </a:r>
          </a:p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</a:rPr>
              <a:t>	Achieved SSIM = 0.85.</a:t>
            </a:r>
          </a:p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</a:rPr>
              <a:t>Peak Signal-to-Noise Ratio (PSNR): Evaluates image quality.</a:t>
            </a:r>
          </a:p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</a:rPr>
              <a:t>	Achieved PSNR = 28 dB</a:t>
            </a: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45256ED-6F99-854D-4618-06602F07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40" r="24724"/>
          <a:stretch/>
        </p:blipFill>
        <p:spPr>
          <a:xfrm>
            <a:off x="4762500" y="1412950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406-5C8D-7B4F-8D47-A763A4D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08CBA-611C-F921-1F01-B3B75BF0C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Generator Loss starts at ~14 and decreases to ~0.5, showing improved image generation.</a:t>
            </a:r>
          </a:p>
          <a:p>
            <a:r>
              <a:rPr lang="en-US" sz="1800" dirty="0"/>
              <a:t>Discriminator Loss starts at ~2 and stabilizes around ~0.2, indicating effective distinction.</a:t>
            </a:r>
          </a:p>
          <a:p>
            <a:r>
              <a:rPr lang="en-US" sz="1800" dirty="0"/>
              <a:t>Balanced convergence reflects successful adversarial training by 50 epochs.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F0342-7275-0CAE-41B4-12003806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5151"/>
            <a:ext cx="4591743" cy="273515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3C151-5F56-7397-490D-76B321D7857A}"/>
              </a:ext>
            </a:extLst>
          </p:cNvPr>
          <p:cNvSpPr txBox="1"/>
          <p:nvPr/>
        </p:nvSpPr>
        <p:spPr>
          <a:xfrm>
            <a:off x="4832402" y="1222450"/>
            <a:ext cx="3999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 Graph</a:t>
            </a:r>
          </a:p>
        </p:txBody>
      </p:sp>
    </p:spTree>
    <p:extLst>
      <p:ext uri="{BB962C8B-B14F-4D97-AF65-F5344CB8AC3E}">
        <p14:creationId xmlns:p14="http://schemas.microsoft.com/office/powerpoint/2010/main" val="35440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7635-A738-235D-C7C1-7253EDBC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364858"/>
          </a:xfrm>
        </p:spPr>
        <p:txBody>
          <a:bodyPr/>
          <a:lstStyle/>
          <a:p>
            <a:r>
              <a:rPr lang="en-US" sz="1600" dirty="0"/>
              <a:t>Test Data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9E5E2-7E7E-5AEA-AB37-EE164B19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9" y="1014609"/>
            <a:ext cx="6325643" cy="41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DC10-56E3-900D-FB28-FD69D4A5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C5BD-B7B4-8125-38A8-702FCE45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97" y="1377132"/>
            <a:ext cx="7250907" cy="35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2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B2A8F4-979D-1E1E-85E8-B516116C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User Interface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A9FEC-878D-0463-3407-08300386BD7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412950"/>
            <a:ext cx="4069800" cy="3264408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We have developed UI using </a:t>
            </a:r>
            <a:r>
              <a:rPr lang="en-US" dirty="0" err="1">
                <a:solidFill>
                  <a:schemeClr val="dk1"/>
                </a:solidFill>
              </a:rPr>
              <a:t>St</a:t>
            </a:r>
            <a:r>
              <a:rPr lang="en-US" b="0" i="0" u="none" strike="noStrike" cap="none" dirty="0" err="1">
                <a:solidFill>
                  <a:schemeClr val="dk1"/>
                </a:solidFill>
              </a:rPr>
              <a:t>reamlit</a:t>
            </a:r>
            <a:endParaRPr lang="en-US" b="0" i="0" u="none" strike="noStrike" cap="none" dirty="0">
              <a:solidFill>
                <a:schemeClr val="dk1"/>
              </a:solidFill>
            </a:endParaRP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 err="1">
                <a:solidFill>
                  <a:schemeClr val="dk1"/>
                </a:solidFill>
              </a:rPr>
              <a:t>Streamlit</a:t>
            </a:r>
            <a:r>
              <a:rPr lang="en-US" b="0" i="0" u="none" strike="noStrike" cap="none" dirty="0">
                <a:solidFill>
                  <a:schemeClr val="dk1"/>
                </a:solidFill>
              </a:rPr>
              <a:t> UI allows users to upload grayscale (B/W) images.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The model generates and displays the corresponding colorized output.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Simple drag-and-drop feature ensures ease of use.</a:t>
            </a:r>
          </a:p>
        </p:txBody>
      </p:sp>
      <p:pic>
        <p:nvPicPr>
          <p:cNvPr id="7" name="Picture 6" descr="A collage of a multistory building&#10;&#10;Description automatically generated">
            <a:extLst>
              <a:ext uri="{FF2B5EF4-FFF2-40B4-BE49-F238E27FC236}">
                <a16:creationId xmlns:a16="http://schemas.microsoft.com/office/drawing/2014/main" id="{CC445C6A-868D-5F31-FC8B-C07DDB9E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2" r="5" b="5"/>
          <a:stretch/>
        </p:blipFill>
        <p:spPr>
          <a:xfrm>
            <a:off x="4762500" y="1412950"/>
            <a:ext cx="406980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71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12A5-9824-3413-3FFB-AA5CC54F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D489C-48D1-E625-A3C1-281F88F3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GANs demonstrate significant potential in automating image colorization.</a:t>
            </a:r>
          </a:p>
          <a:p>
            <a:r>
              <a:rPr lang="en-US" sz="2000" dirty="0"/>
              <a:t>Generated images are visually appealing and suitable for practical applications.</a:t>
            </a:r>
          </a:p>
          <a:p>
            <a:pPr marL="114300" indent="0">
              <a:buNone/>
            </a:pPr>
            <a:r>
              <a:rPr lang="en-US" sz="2000" b="1" dirty="0"/>
              <a:t>Future Improvements:</a:t>
            </a:r>
          </a:p>
          <a:p>
            <a:r>
              <a:rPr lang="en-US" sz="2000" dirty="0"/>
              <a:t>Experiment with Conditional GANs for incorporating semantic information.</a:t>
            </a:r>
          </a:p>
          <a:p>
            <a:r>
              <a:rPr lang="en-US" sz="2000" dirty="0"/>
              <a:t>Expand datasets to include more diverse images and even videos.</a:t>
            </a:r>
          </a:p>
          <a:p>
            <a:r>
              <a:rPr lang="en-US" sz="2000" dirty="0"/>
              <a:t>Optimize the training process to reduce computational costs.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D37FBF5-ABB7-5159-F098-278F885A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6609"/>
            <a:ext cx="8520600" cy="1963500"/>
          </a:xfrm>
        </p:spPr>
        <p:txBody>
          <a:bodyPr/>
          <a:lstStyle/>
          <a:p>
            <a:r>
              <a:rPr lang="en-US" sz="96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960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0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F23D-2132-5CB2-64C4-40B3FEA3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Problem Statement	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B2A0E46-AE3E-2602-FB18-384C13E4396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412950"/>
            <a:ext cx="8520600" cy="326440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Grayscale images lack vivid, informative color details.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Manual colorization is time-consuming and subjective.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Achieving realistic colorization automatically is complex due to the ambiguity of color mapping for grayscale inputs.</a:t>
            </a: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>
              <a:solidFill>
                <a:schemeClr val="dk1"/>
              </a:solidFill>
            </a:endParaRP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Our aim is to develop a GAN-based model to automate and improve image colorization with realistic and scalable results.</a:t>
            </a:r>
          </a:p>
        </p:txBody>
      </p:sp>
    </p:spTree>
    <p:extLst>
      <p:ext uri="{BB962C8B-B14F-4D97-AF65-F5344CB8AC3E}">
        <p14:creationId xmlns:p14="http://schemas.microsoft.com/office/powerpoint/2010/main" val="235708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DA98-7B4C-6945-4FEE-0BA1B971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Introduction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90BCC7-D472-349B-967D-5D552B8BE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</p:spPr>
        <p:txBody>
          <a:bodyPr wrap="square" anchor="t">
            <a:normAutofit/>
          </a:bodyPr>
          <a:lstStyle/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Image</a:t>
            </a:r>
            <a:r>
              <a:rPr lang="en-US" b="0" i="0" u="none" strike="noStrike" cap="none" dirty="0"/>
              <a:t> colorization is the process of adding color to grayscale images, enabling them to appear realistic and visually appealing.</a:t>
            </a: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/>
              <a:t>Application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Restoring old black-and-white photographs.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Enhancing grayscale videos or films.</a:t>
            </a:r>
          </a:p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Artistic visualizations in AI.</a:t>
            </a: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08211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ACCF-8636-4353-A1B0-ED22F185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F4D3B-FB1C-9872-5A28-6D98A3CB8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Develop a GAN-based approach to colorize grayscale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Achieve visually appealing and realistic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Evaluate performance against traditional colorization methods.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6897-C191-7CD0-A0C5-23417484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C6DB4-3AEB-E574-75FC-5F6B78A56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2450"/>
            <a:ext cx="8520600" cy="3642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a dataset from Kaggle competition named XXX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has 7129  color and its corresponding image</a:t>
            </a:r>
          </a:p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dataset diversity and model robustness and reducing overfitting during training we are augmenting the data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Techniques Used: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Flips images horizontally (50% chance).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Rotates images randomly within ±30°.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Brightness/Contrast Adjustment: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Simulates lighting variations (50% chance).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Adds slight blur (20% chance).</a:t>
            </a:r>
          </a:p>
        </p:txBody>
      </p:sp>
    </p:spTree>
    <p:extLst>
      <p:ext uri="{BB962C8B-B14F-4D97-AF65-F5344CB8AC3E}">
        <p14:creationId xmlns:p14="http://schemas.microsoft.com/office/powerpoint/2010/main" val="167272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6897-C191-7CD0-A0C5-2341748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C6DB4-3AEB-E574-75FC-5F6B78A5607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412950"/>
            <a:ext cx="4069800" cy="3264408"/>
          </a:xfrm>
        </p:spPr>
        <p:txBody>
          <a:bodyPr anchor="t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We are using a dataset from Kaggle competition named XXX</a:t>
            </a:r>
          </a:p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This dataset has 7129  color and its corresponding image</a:t>
            </a:r>
          </a:p>
          <a:p>
            <a:pPr marL="11430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Preprocessing:</a:t>
            </a:r>
          </a:p>
          <a:p>
            <a:pPr marL="11430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To enhance dataset diversity and model robustness and reducing overfitting during training we are augmenting the data</a:t>
            </a:r>
          </a:p>
          <a:p>
            <a:pPr marL="11430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Augmentation Techniques Used:</a:t>
            </a:r>
          </a:p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Horizontal Flip: Flips images horizontally (50% chance).</a:t>
            </a:r>
          </a:p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Rotation: Rotates images randomly within ±30°.</a:t>
            </a:r>
          </a:p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Brightness/Contrast Adjustment: Simulates lighting variations (50% chance).</a:t>
            </a:r>
          </a:p>
          <a:p>
            <a:pPr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</a:rPr>
              <a:t>Gaussian Blur: Adds slight blur (20% chance).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D4FF0-1AB4-3FD1-57E3-F12ED858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2" y="1710558"/>
            <a:ext cx="4336759" cy="21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F32-03B3-3E5C-B55D-E043375C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FDAD9-BE32-BADB-EC6D-054BCEE68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2450"/>
            <a:ext cx="8520600" cy="3660446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We are using Generative Adversarial Networks (GANs) for this task</a:t>
            </a:r>
          </a:p>
          <a:p>
            <a:pPr marL="114300" indent="0">
              <a:buNone/>
            </a:pPr>
            <a:r>
              <a:rPr lang="en-US" b="1" dirty="0"/>
              <a:t>Generative Adversarial Networks (GANs):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Composed of two neural networks: </a:t>
            </a:r>
            <a:r>
              <a:rPr lang="en-US" b="1" dirty="0"/>
              <a:t>Generator</a:t>
            </a:r>
            <a:r>
              <a:rPr lang="en-US" dirty="0"/>
              <a:t> and </a:t>
            </a:r>
            <a:r>
              <a:rPr lang="en-US" b="1" dirty="0"/>
              <a:t>Discriminator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Generator:</a:t>
            </a:r>
            <a:r>
              <a:rPr lang="en-US" dirty="0"/>
              <a:t> Creates realistic colorized images from grayscale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Discriminator:</a:t>
            </a:r>
            <a:r>
              <a:rPr lang="en-US" dirty="0"/>
              <a:t> Distinguishes real images from generated ones.</a:t>
            </a:r>
          </a:p>
          <a:p>
            <a:pPr marL="114300" indent="0">
              <a:buNone/>
            </a:pPr>
            <a:r>
              <a:rPr lang="en-US" b="1" dirty="0"/>
              <a:t>How it Works: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Generator tries to "fool" the Discriminator by improving image realism.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Discriminator learns to correctly identify real vs. fake images.</a:t>
            </a:r>
          </a:p>
          <a:p>
            <a:pPr marL="114300" indent="0">
              <a:buNone/>
            </a:pPr>
            <a:r>
              <a:rPr lang="en-US" b="1" dirty="0"/>
              <a:t>Outcome: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competitive framework where both networks improve over time, producing high-quality colorized images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7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6852-A69E-95F2-7AEF-B263ADC2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9911C9-B518-1458-21FC-9C7C3F2E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364188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(G):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fake samples to mimic real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(D):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Differentiates real and fake samples.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Adversarial feedback loop improves both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realistic outputs indistinguishable from real data.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3C8F9-2842-FA27-78C0-304340CE450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E0EAF-37DB-FBD8-55E7-EF0A30C5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01" y="1540927"/>
            <a:ext cx="4520700" cy="2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7F7F-9BE3-3FF3-C9A7-EAD4230B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E0799-1618-A89C-1E4D-1514BB71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" y="2387784"/>
            <a:ext cx="8774858" cy="2105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DFDAE-348D-33D2-019C-571F6ED33E3E}"/>
              </a:ext>
            </a:extLst>
          </p:cNvPr>
          <p:cNvSpPr txBox="1"/>
          <p:nvPr/>
        </p:nvSpPr>
        <p:spPr>
          <a:xfrm>
            <a:off x="496432" y="1222450"/>
            <a:ext cx="8098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model uses a U-Net structure with an encoder-decoder design, incorporating skip connections to retain spatial details. The encoder extracts features, while the decoder reconstructs them into a realistic 3-channel RGB image.</a:t>
            </a:r>
          </a:p>
        </p:txBody>
      </p:sp>
    </p:spTree>
    <p:extLst>
      <p:ext uri="{BB962C8B-B14F-4D97-AF65-F5344CB8AC3E}">
        <p14:creationId xmlns:p14="http://schemas.microsoft.com/office/powerpoint/2010/main" val="17522711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D8954222B1C429A59F0EC15EF7AA8" ma:contentTypeVersion="3" ma:contentTypeDescription="Create a new document." ma:contentTypeScope="" ma:versionID="0d60aa1db23f65adc289745d523415cb">
  <xsd:schema xmlns:xsd="http://www.w3.org/2001/XMLSchema" xmlns:xs="http://www.w3.org/2001/XMLSchema" xmlns:p="http://schemas.microsoft.com/office/2006/metadata/properties" xmlns:ns2="3d49952c-a256-405f-b031-e3a3291e2b23" targetNamespace="http://schemas.microsoft.com/office/2006/metadata/properties" ma:root="true" ma:fieldsID="6950b06e8532f9ac7d38c40afa82ae3a" ns2:_="">
    <xsd:import namespace="3d49952c-a256-405f-b031-e3a3291e2b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9952c-a256-405f-b031-e3a3291e2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1E8249-7A07-46C3-8690-7972F9AAD6F2}">
  <ds:schemaRefs>
    <ds:schemaRef ds:uri="3d49952c-a256-405f-b031-e3a3291e2b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7D5036-224F-4702-A7D6-45C6253E8B4D}">
  <ds:schemaRefs>
    <ds:schemaRef ds:uri="3d49952c-a256-405f-b031-e3a3291e2b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168</TotalTime>
  <Words>724</Words>
  <Application>Microsoft Macintosh PowerPoint</Application>
  <PresentationFormat>On-screen Show (16:9)</PresentationFormat>
  <Paragraphs>96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Simple Light</vt:lpstr>
      <vt:lpstr>Image Colorization Using GANs</vt:lpstr>
      <vt:lpstr>Problem Statement </vt:lpstr>
      <vt:lpstr>Introduction</vt:lpstr>
      <vt:lpstr>Objectives</vt:lpstr>
      <vt:lpstr>Dataset</vt:lpstr>
      <vt:lpstr>Dataset</vt:lpstr>
      <vt:lpstr>Model</vt:lpstr>
      <vt:lpstr>Model Workflow</vt:lpstr>
      <vt:lpstr>GAN Architecture</vt:lpstr>
      <vt:lpstr>Model Training</vt:lpstr>
      <vt:lpstr>Sample outputs</vt:lpstr>
      <vt:lpstr>Results </vt:lpstr>
      <vt:lpstr>Results</vt:lpstr>
      <vt:lpstr>Test Data Results</vt:lpstr>
      <vt:lpstr>Results</vt:lpstr>
      <vt:lpstr>User Interface</vt:lpstr>
      <vt:lpstr>Conclusion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Colourization Using GANs</dc:title>
  <dc:creator>Abishek Challa</dc:creator>
  <cp:lastModifiedBy>Abishek Challa</cp:lastModifiedBy>
  <cp:revision>1</cp:revision>
  <cp:lastPrinted>2022-12-06T17:26:06Z</cp:lastPrinted>
  <dcterms:created xsi:type="dcterms:W3CDTF">2024-12-09T04:35:25Z</dcterms:created>
  <dcterms:modified xsi:type="dcterms:W3CDTF">2024-12-09T07:24:11Z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0x01010066ED8954222B1C429A59F0EC15EF7AA8</vt:lpwstr>
  </property>
</Properties>
</file>